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7" r:id="rId5"/>
    <p:sldId id="27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5" Type="http://schemas.microsoft.com/office/2007/relationships/hdphoto" Target="../media/hdphoto8.wdp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0.wdp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2.wdp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289F2-7AD8-5319-A918-4C7103C96B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STL vs </a:t>
            </a:r>
            <a:r>
              <a:rPr lang="en-US" dirty="0" err="1"/>
              <a:t>GCode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2275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7A90C4C-2254-1040-C434-6E500CB0DDF3}"/>
              </a:ext>
            </a:extLst>
          </p:cNvPr>
          <p:cNvSpPr txBox="1"/>
          <p:nvPr/>
        </p:nvSpPr>
        <p:spPr>
          <a:xfrm>
            <a:off x="401216" y="2530542"/>
            <a:ext cx="459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Creada por </a:t>
            </a:r>
            <a:r>
              <a:rPr lang="es-ES" dirty="0" err="1"/>
              <a:t>MakerBot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37D517-78BC-83B3-D218-0774EB695B76}"/>
              </a:ext>
            </a:extLst>
          </p:cNvPr>
          <p:cNvSpPr txBox="1"/>
          <p:nvPr/>
        </p:nvSpPr>
        <p:spPr>
          <a:xfrm>
            <a:off x="401216" y="2899874"/>
            <a:ext cx="4348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Permite cargar, descargar, compartir y modificar archivos</a:t>
            </a:r>
          </a:p>
          <a:p>
            <a:endParaRPr lang="es-A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362146-6DD2-D56E-952B-CDD148AC45B4}"/>
              </a:ext>
            </a:extLst>
          </p:cNvPr>
          <p:cNvSpPr txBox="1"/>
          <p:nvPr/>
        </p:nvSpPr>
        <p:spPr>
          <a:xfrm>
            <a:off x="401216" y="3495129"/>
            <a:ext cx="3713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Todos los archivos son gratuitos</a:t>
            </a:r>
          </a:p>
          <a:p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C986DA-FA21-3745-9EE7-AC0C53D86C83}"/>
              </a:ext>
            </a:extLst>
          </p:cNvPr>
          <p:cNvSpPr txBox="1"/>
          <p:nvPr/>
        </p:nvSpPr>
        <p:spPr>
          <a:xfrm>
            <a:off x="401216" y="4122842"/>
            <a:ext cx="37135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Todos los archivos pueden ser comentados, por lo que ayuda a los usuarios a saber como imprimir correctamente los archivos y ayuda al creador del archivo a saber si hay que hacer correcciones del mismo</a:t>
            </a:r>
          </a:p>
          <a:p>
            <a:endParaRPr lang="es-AR" dirty="0"/>
          </a:p>
        </p:txBody>
      </p:sp>
      <p:pic>
        <p:nvPicPr>
          <p:cNvPr id="4098" name="Picture 2" descr="Thingiverse - Wikipedia">
            <a:extLst>
              <a:ext uri="{FF2B5EF4-FFF2-40B4-BE49-F238E27FC236}">
                <a16:creationId xmlns:a16="http://schemas.microsoft.com/office/drawing/2014/main" id="{DAF4C565-928E-39B0-7696-84373E5D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124" y="2238555"/>
            <a:ext cx="3169298" cy="316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E7628B8-6BFF-07A1-56B0-A2CBCB7E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29" y="443199"/>
            <a:ext cx="10571998" cy="970450"/>
          </a:xfrm>
        </p:spPr>
        <p:txBody>
          <a:bodyPr/>
          <a:lstStyle/>
          <a:p>
            <a:r>
              <a:rPr lang="es-ES" dirty="0" err="1"/>
              <a:t>Thingiverse</a:t>
            </a:r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037F398-E7CE-8869-9FDA-5628A702AA43}"/>
              </a:ext>
            </a:extLst>
          </p:cNvPr>
          <p:cNvSpPr txBox="1"/>
          <p:nvPr/>
        </p:nvSpPr>
        <p:spPr>
          <a:xfrm>
            <a:off x="7750630" y="5863427"/>
            <a:ext cx="2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thingiverse.com</a:t>
            </a:r>
          </a:p>
        </p:txBody>
      </p:sp>
    </p:spTree>
    <p:extLst>
      <p:ext uri="{BB962C8B-B14F-4D97-AF65-F5344CB8AC3E}">
        <p14:creationId xmlns:p14="http://schemas.microsoft.com/office/powerpoint/2010/main" val="942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A1273-D7E9-D9E5-EC3B-844D177C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Cults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653773-C13B-6D5F-9AFB-FD2F9CBC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07" y="2182391"/>
            <a:ext cx="2841081" cy="357459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C34C034-C662-C121-284B-EC09430B57DD}"/>
              </a:ext>
            </a:extLst>
          </p:cNvPr>
          <p:cNvSpPr txBox="1"/>
          <p:nvPr/>
        </p:nvSpPr>
        <p:spPr>
          <a:xfrm>
            <a:off x="1942412" y="3315487"/>
            <a:ext cx="30448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A diferencia </a:t>
            </a:r>
            <a:r>
              <a:rPr lang="es-ES" sz="2400" dirty="0" err="1"/>
              <a:t>thingiverse</a:t>
            </a:r>
            <a:r>
              <a:rPr lang="es-ES" sz="2400" dirty="0"/>
              <a:t>, </a:t>
            </a:r>
            <a:r>
              <a:rPr lang="es-ES" sz="2400" dirty="0" err="1"/>
              <a:t>Cults</a:t>
            </a:r>
            <a:r>
              <a:rPr lang="es-ES" sz="2400" dirty="0"/>
              <a:t> tiene archivos gratuitos y pagos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29BB4C-0A71-CEEF-285B-46612F8372A9}"/>
              </a:ext>
            </a:extLst>
          </p:cNvPr>
          <p:cNvSpPr txBox="1"/>
          <p:nvPr/>
        </p:nvSpPr>
        <p:spPr>
          <a:xfrm>
            <a:off x="7604449" y="5922220"/>
            <a:ext cx="3163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https://cults3d.com/es</a:t>
            </a:r>
          </a:p>
        </p:txBody>
      </p:sp>
    </p:spTree>
    <p:extLst>
      <p:ext uri="{BB962C8B-B14F-4D97-AF65-F5344CB8AC3E}">
        <p14:creationId xmlns:p14="http://schemas.microsoft.com/office/powerpoint/2010/main" val="1441861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EB1F7-BAEE-0B2C-DC37-DA5CA2FE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plataformas</a:t>
            </a:r>
            <a:endParaRPr lang="es-AR" dirty="0"/>
          </a:p>
        </p:txBody>
      </p:sp>
      <p:pic>
        <p:nvPicPr>
          <p:cNvPr id="6146" name="Picture 2" descr="Descubra archivos STL y modelos de impresión 3D de alta calidad |  MyMiniFactory">
            <a:extLst>
              <a:ext uri="{FF2B5EF4-FFF2-40B4-BE49-F238E27FC236}">
                <a16:creationId xmlns:a16="http://schemas.microsoft.com/office/drawing/2014/main" id="{53A266B7-94BF-0D46-9C87-BE5E4C9AF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65" y="2724150"/>
            <a:ext cx="57150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YouMagine – Impresión 3D y cultura maker">
            <a:extLst>
              <a:ext uri="{FF2B5EF4-FFF2-40B4-BE49-F238E27FC236}">
                <a16:creationId xmlns:a16="http://schemas.microsoft.com/office/drawing/2014/main" id="{636AD4A8-D4AF-B23F-2D38-B78068C2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722" y="2656017"/>
            <a:ext cx="2959457" cy="295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8F55FE-ABBA-7582-5D9E-0A31115D2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51" y="4409708"/>
            <a:ext cx="4220164" cy="123842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03CCCBF-F9D4-11F4-A782-188D1FA0E180}"/>
              </a:ext>
            </a:extLst>
          </p:cNvPr>
          <p:cNvSpPr txBox="1"/>
          <p:nvPr/>
        </p:nvSpPr>
        <p:spPr>
          <a:xfrm>
            <a:off x="1804110" y="5815806"/>
            <a:ext cx="41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https://www.printables.com/es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201003-1D9F-2905-CF4E-9AD8F70619EB}"/>
              </a:ext>
            </a:extLst>
          </p:cNvPr>
          <p:cNvSpPr txBox="1"/>
          <p:nvPr/>
        </p:nvSpPr>
        <p:spPr>
          <a:xfrm>
            <a:off x="1472682" y="3550022"/>
            <a:ext cx="445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https://www.myminifactory.com/es/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C0539C7-C1B3-EAF7-6793-7EE51A0E7CD1}"/>
              </a:ext>
            </a:extLst>
          </p:cNvPr>
          <p:cNvSpPr txBox="1"/>
          <p:nvPr/>
        </p:nvSpPr>
        <p:spPr>
          <a:xfrm>
            <a:off x="7469980" y="5859624"/>
            <a:ext cx="363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https://www.youmagine.com/</a:t>
            </a:r>
          </a:p>
        </p:txBody>
      </p:sp>
    </p:spTree>
    <p:extLst>
      <p:ext uri="{BB962C8B-B14F-4D97-AF65-F5344CB8AC3E}">
        <p14:creationId xmlns:p14="http://schemas.microsoft.com/office/powerpoint/2010/main" val="1616192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3C24F3-8003-D294-0E3C-EB49900C6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Mantenimiento</a:t>
            </a:r>
            <a:endParaRPr lang="es-A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4A1F07F-4DB1-C492-7ED9-FCA41CDA4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6439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52B02-F84D-E0B1-23C1-89A0A3F85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Corto</a:t>
            </a:r>
            <a:r>
              <a:rPr lang="en-US" dirty="0"/>
              <a:t> </a:t>
            </a:r>
            <a:r>
              <a:rPr lang="en-US" dirty="0" err="1"/>
              <a:t>plazo</a:t>
            </a:r>
            <a:r>
              <a:rPr lang="en-US" dirty="0"/>
              <a:t> (antes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impresi</a:t>
            </a:r>
            <a:r>
              <a:rPr lang="es-ES" dirty="0" err="1"/>
              <a:t>ón</a:t>
            </a:r>
            <a:r>
              <a:rPr lang="en-US" dirty="0"/>
              <a:t>)</a:t>
            </a:r>
            <a:endParaRPr lang="es-AR" dirty="0"/>
          </a:p>
        </p:txBody>
      </p:sp>
      <p:pic>
        <p:nvPicPr>
          <p:cNvPr id="7170" name="Picture 2" descr="6 pasos sencillos para la nivelación de la cama de la impresora 3D・Cults">
            <a:extLst>
              <a:ext uri="{FF2B5EF4-FFF2-40B4-BE49-F238E27FC236}">
                <a16:creationId xmlns:a16="http://schemas.microsoft.com/office/drawing/2014/main" id="{4713CE37-E347-516D-F073-1E82349F6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2" r="14132"/>
          <a:stretch/>
        </p:blipFill>
        <p:spPr bwMode="auto">
          <a:xfrm>
            <a:off x="5868955" y="2731850"/>
            <a:ext cx="4599991" cy="320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D18507D-A6D3-A7E5-36FE-BAF0E931E1BF}"/>
              </a:ext>
            </a:extLst>
          </p:cNvPr>
          <p:cNvSpPr txBox="1"/>
          <p:nvPr/>
        </p:nvSpPr>
        <p:spPr>
          <a:xfrm>
            <a:off x="810000" y="2808514"/>
            <a:ext cx="3901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Nivelaci</a:t>
            </a:r>
            <a:r>
              <a:rPr lang="es-ES" dirty="0" err="1"/>
              <a:t>ó</a:t>
            </a:r>
            <a:r>
              <a:rPr lang="en-US" dirty="0"/>
              <a:t>n de </a:t>
            </a:r>
            <a:r>
              <a:rPr lang="en-US" dirty="0" err="1"/>
              <a:t>cama</a:t>
            </a:r>
            <a:r>
              <a:rPr lang="en-US" dirty="0"/>
              <a:t> caliente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adherente</a:t>
            </a:r>
            <a:r>
              <a:rPr lang="en-US" dirty="0"/>
              <a:t> a la </a:t>
            </a:r>
            <a:r>
              <a:rPr lang="en-US" dirty="0" err="1"/>
              <a:t>cama</a:t>
            </a:r>
            <a:r>
              <a:rPr lang="en-US" dirty="0"/>
              <a:t> caliente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Cambiar</a:t>
            </a:r>
            <a:r>
              <a:rPr lang="en-US" dirty="0"/>
              <a:t> </a:t>
            </a:r>
            <a:r>
              <a:rPr lang="en-US" dirty="0" err="1"/>
              <a:t>filamento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es </a:t>
            </a:r>
            <a:r>
              <a:rPr lang="en-US" dirty="0" err="1"/>
              <a:t>necesario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1938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983F2DE-85CD-9511-D9CB-0F4C5E9E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Nivelación</a:t>
            </a:r>
            <a:r>
              <a:rPr lang="en-US" dirty="0"/>
              <a:t> de </a:t>
            </a:r>
            <a:r>
              <a:rPr lang="en-US" dirty="0" err="1"/>
              <a:t>cama</a:t>
            </a:r>
            <a:r>
              <a:rPr lang="en-US" dirty="0"/>
              <a:t> caliente</a:t>
            </a:r>
            <a:endParaRPr lang="es-AR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532E7F0-5906-3F6B-D708-DE1FD611A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9"/>
            <a:ext cx="3629478" cy="12382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Hacerlo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caliente </a:t>
            </a:r>
            <a:r>
              <a:rPr lang="en-US" dirty="0" err="1"/>
              <a:t>debido</a:t>
            </a:r>
            <a:r>
              <a:rPr lang="en-US" dirty="0"/>
              <a:t> al </a:t>
            </a:r>
            <a:r>
              <a:rPr lang="en-US" dirty="0" err="1"/>
              <a:t>cambio</a:t>
            </a:r>
            <a:r>
              <a:rPr lang="en-US" dirty="0"/>
              <a:t> de </a:t>
            </a:r>
            <a:r>
              <a:rPr lang="en-US" dirty="0" err="1"/>
              <a:t>volumen</a:t>
            </a:r>
            <a:r>
              <a:rPr lang="en-US" dirty="0"/>
              <a:t> que </a:t>
            </a:r>
            <a:r>
              <a:rPr lang="en-US" dirty="0" err="1"/>
              <a:t>tendr</a:t>
            </a:r>
            <a:r>
              <a:rPr lang="es-ES" dirty="0"/>
              <a:t>á al calentarse</a:t>
            </a:r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38249744-FACF-19A6-0324-3D50DEC11801}"/>
              </a:ext>
            </a:extLst>
          </p:cNvPr>
          <p:cNvSpPr txBox="1">
            <a:spLocks/>
          </p:cNvSpPr>
          <p:nvPr/>
        </p:nvSpPr>
        <p:spPr>
          <a:xfrm>
            <a:off x="897423" y="3498980"/>
            <a:ext cx="3629478" cy="12382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Ayudarse con una hoja de 0,2mm de grosor (una hoja A4 de un bloc tiene ese grosor aproximadamente)</a:t>
            </a:r>
          </a:p>
        </p:txBody>
      </p: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36DBE4E0-B4AA-0985-D0C4-73BEE31F0585}"/>
              </a:ext>
            </a:extLst>
          </p:cNvPr>
          <p:cNvSpPr txBox="1">
            <a:spLocks/>
          </p:cNvSpPr>
          <p:nvPr/>
        </p:nvSpPr>
        <p:spPr>
          <a:xfrm>
            <a:off x="1032178" y="4695234"/>
            <a:ext cx="3629478" cy="123824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Si es necesario ayudarse con un archivo de impresión especial para esto</a:t>
            </a:r>
          </a:p>
        </p:txBody>
      </p:sp>
      <p:pic>
        <p:nvPicPr>
          <p:cNvPr id="8194" name="Picture 2" descr="Cómo calibrar tu impresora 3D? - Krear 3D">
            <a:extLst>
              <a:ext uri="{FF2B5EF4-FFF2-40B4-BE49-F238E27FC236}">
                <a16:creationId xmlns:a16="http://schemas.microsoft.com/office/drawing/2014/main" id="{6D4D38CF-5DC1-C9A1-3595-2094E3747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49" r="8467"/>
          <a:stretch/>
        </p:blipFill>
        <p:spPr bwMode="auto">
          <a:xfrm>
            <a:off x="6284037" y="843211"/>
            <a:ext cx="4749282" cy="531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3D Printing Essentials: How to Perfectly Level your Bed | MatterHackers">
            <a:extLst>
              <a:ext uri="{FF2B5EF4-FFF2-40B4-BE49-F238E27FC236}">
                <a16:creationId xmlns:a16="http://schemas.microsoft.com/office/drawing/2014/main" id="{195B050B-84BD-7205-3BB6-7C1B4D56B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9" t="4649" r="14117"/>
          <a:stretch/>
        </p:blipFill>
        <p:spPr bwMode="auto">
          <a:xfrm>
            <a:off x="6284037" y="843211"/>
            <a:ext cx="4749282" cy="531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3D Printer Bed Leveling Guide | Manual, Automatic &amp; Tests">
            <a:extLst>
              <a:ext uri="{FF2B5EF4-FFF2-40B4-BE49-F238E27FC236}">
                <a16:creationId xmlns:a16="http://schemas.microsoft.com/office/drawing/2014/main" id="{A2DF7A7B-09B9-B41E-91A9-A1ACD43D3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95" y="710468"/>
            <a:ext cx="5444282" cy="544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1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416E2-0DCB-2ABD-E1B9-CF5B6DDF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sé que está nivelada</a:t>
            </a:r>
            <a:r>
              <a:rPr lang="en-US" dirty="0"/>
              <a:t>?</a:t>
            </a:r>
            <a:endParaRPr lang="es-AR" dirty="0"/>
          </a:p>
        </p:txBody>
      </p:sp>
      <p:pic>
        <p:nvPicPr>
          <p:cNvPr id="9224" name="Picture 8" descr="Calibrar cama impresora 3D - Xep3D">
            <a:extLst>
              <a:ext uri="{FF2B5EF4-FFF2-40B4-BE49-F238E27FC236}">
                <a16:creationId xmlns:a16="http://schemas.microsoft.com/office/drawing/2014/main" id="{D8A58BA6-5DD6-EA3E-3092-8F7F18466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44" b="89744" l="2936" r="99633">
                        <a14:foregroundMark x1="10826" y1="20000" x2="10826" y2="26667"/>
                        <a14:foregroundMark x1="16147" y1="16410" x2="17982" y2="24103"/>
                        <a14:foregroundMark x1="26422" y1="18462" x2="26606" y2="25128"/>
                        <a14:foregroundMark x1="17798" y1="63077" x2="17798" y2="64103"/>
                        <a14:foregroundMark x1="14495" y1="69744" x2="14495" y2="69744"/>
                        <a14:foregroundMark x1="9908" y1="69744" x2="9908" y2="69744"/>
                        <a14:foregroundMark x1="6422" y1="68205" x2="6422" y2="68205"/>
                        <a14:foregroundMark x1="3119" y1="67692" x2="3119" y2="67692"/>
                        <a14:foregroundMark x1="11927" y1="70256" x2="11927" y2="70256"/>
                        <a14:foregroundMark x1="7890" y1="79487" x2="18532" y2="80513"/>
                        <a14:foregroundMark x1="18532" y1="80513" x2="18899" y2="80513"/>
                        <a14:foregroundMark x1="41835" y1="16923" x2="42936" y2="30769"/>
                        <a14:foregroundMark x1="58532" y1="18974" x2="57798" y2="38974"/>
                        <a14:foregroundMark x1="74862" y1="17949" x2="75046" y2="28205"/>
                        <a14:foregroundMark x1="91927" y1="17949" x2="91009" y2="25641"/>
                        <a14:foregroundMark x1="76697" y1="77436" x2="87706" y2="72821"/>
                        <a14:foregroundMark x1="94495" y1="68205" x2="99633" y2="79487"/>
                        <a14:foregroundMark x1="74862" y1="61538" x2="74862" y2="61538"/>
                        <a14:foregroundMark x1="18532" y1="77949" x2="29725" y2="75385"/>
                        <a14:foregroundMark x1="20550" y1="21026" x2="18532" y2="31282"/>
                        <a14:foregroundMark x1="80917" y1="21026" x2="80367" y2="31282"/>
                        <a14:foregroundMark x1="92844" y1="23077" x2="90642" y2="29744"/>
                        <a14:foregroundMark x1="39450" y1="76923" x2="41651" y2="75897"/>
                        <a14:foregroundMark x1="47156" y1="63077" x2="47156" y2="63077"/>
                        <a14:backgroundMark x1="4220" y1="25128" x2="4587" y2="27179"/>
                        <a14:backgroundMark x1="37064" y1="30769" x2="38349" y2="374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39" y="2618891"/>
            <a:ext cx="9426159" cy="337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93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416E2-0DCB-2ABD-E1B9-CF5B6DDF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Cómo sé que está nivelada</a:t>
            </a:r>
            <a:r>
              <a:rPr lang="en-US" dirty="0"/>
              <a:t>?</a:t>
            </a:r>
            <a:endParaRPr lang="es-AR" dirty="0"/>
          </a:p>
        </p:txBody>
      </p:sp>
      <p:pic>
        <p:nvPicPr>
          <p:cNvPr id="9218" name="Picture 2" descr="Como nivelar o calibrar la cama de la impresora 3D 📏 Trucazo muy fácil ❗">
            <a:extLst>
              <a:ext uri="{FF2B5EF4-FFF2-40B4-BE49-F238E27FC236}">
                <a16:creationId xmlns:a16="http://schemas.microsoft.com/office/drawing/2014/main" id="{DFCC1430-3444-8B81-44F8-B72949D81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936" b="67166" l="3400" r="31000">
                        <a14:foregroundMark x1="16500" y1="66867" x2="19900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372" r="65489" b="28523"/>
          <a:stretch/>
        </p:blipFill>
        <p:spPr bwMode="auto">
          <a:xfrm>
            <a:off x="6452392" y="2333837"/>
            <a:ext cx="2501707" cy="227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mo nivelar o calibrar la cama de la impresora 3D 📏 Trucazo muy fácil ❗">
            <a:extLst>
              <a:ext uri="{FF2B5EF4-FFF2-40B4-BE49-F238E27FC236}">
                <a16:creationId xmlns:a16="http://schemas.microsoft.com/office/drawing/2014/main" id="{8FE3EEC0-08DB-923A-0A92-9A9BD3AD4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486" b="68066" l="36900" r="63200">
                        <a14:foregroundMark x1="50200" y1="29985" x2="50200" y2="29985"/>
                        <a14:foregroundMark x1="42900" y1="29385" x2="47300" y2="29685"/>
                        <a14:foregroundMark x1="37300" y1="38681" x2="37600" y2="44528"/>
                        <a14:foregroundMark x1="49200" y1="67466" x2="55000" y2="67616"/>
                        <a14:foregroundMark x1="62900" y1="46927" x2="63200" y2="54723"/>
                        <a14:foregroundMark x1="38100" y1="67616" x2="38900" y2="68066"/>
                        <a14:foregroundMark x1="43700" y1="28486" x2="43700" y2="284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04" t="24960" r="34511" b="27935"/>
          <a:stretch/>
        </p:blipFill>
        <p:spPr bwMode="auto">
          <a:xfrm>
            <a:off x="6452392" y="160123"/>
            <a:ext cx="2296829" cy="227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omo nivelar o calibrar la cama de la impresora 3D 📏 Trucazo muy fácil ❗">
            <a:extLst>
              <a:ext uri="{FF2B5EF4-FFF2-40B4-BE49-F238E27FC236}">
                <a16:creationId xmlns:a16="http://schemas.microsoft.com/office/drawing/2014/main" id="{BD0CB60D-02B1-D912-BD69-E0C6616619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085" b="67916" l="69900" r="96700">
                        <a14:foregroundMark x1="69900" y1="29985" x2="69900" y2="29985"/>
                        <a14:foregroundMark x1="70700" y1="29085" x2="70700" y2="290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306" t="24225" b="27163"/>
          <a:stretch/>
        </p:blipFill>
        <p:spPr bwMode="auto">
          <a:xfrm>
            <a:off x="6518257" y="4507553"/>
            <a:ext cx="2369976" cy="235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BC2CBC2-980F-A0E0-A4AC-B4238504B1BD}"/>
              </a:ext>
            </a:extLst>
          </p:cNvPr>
          <p:cNvCxnSpPr>
            <a:cxnSpLocks/>
            <a:stCxn id="9220" idx="3"/>
          </p:cNvCxnSpPr>
          <p:nvPr/>
        </p:nvCxnSpPr>
        <p:spPr>
          <a:xfrm>
            <a:off x="8749221" y="1298922"/>
            <a:ext cx="10856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2FA6D8E-DD80-46F4-2FA4-049CED41268D}"/>
              </a:ext>
            </a:extLst>
          </p:cNvPr>
          <p:cNvCxnSpPr>
            <a:cxnSpLocks/>
          </p:cNvCxnSpPr>
          <p:nvPr/>
        </p:nvCxnSpPr>
        <p:spPr>
          <a:xfrm>
            <a:off x="8749221" y="3524576"/>
            <a:ext cx="10856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4FCC4EA4-A87D-5D05-B661-12B044999C3C}"/>
              </a:ext>
            </a:extLst>
          </p:cNvPr>
          <p:cNvCxnSpPr>
            <a:cxnSpLocks/>
          </p:cNvCxnSpPr>
          <p:nvPr/>
        </p:nvCxnSpPr>
        <p:spPr>
          <a:xfrm>
            <a:off x="8749221" y="5682776"/>
            <a:ext cx="10856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C43E2E2-078E-A124-9922-76BF4F95A025}"/>
              </a:ext>
            </a:extLst>
          </p:cNvPr>
          <p:cNvSpPr txBox="1"/>
          <p:nvPr/>
        </p:nvSpPr>
        <p:spPr>
          <a:xfrm>
            <a:off x="9949308" y="1114256"/>
            <a:ext cx="260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Muy junto</a:t>
            </a:r>
            <a:endParaRPr lang="es-AR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A8D5246-282B-CDEC-AEA6-7E43D04A5583}"/>
              </a:ext>
            </a:extLst>
          </p:cNvPr>
          <p:cNvSpPr txBox="1"/>
          <p:nvPr/>
        </p:nvSpPr>
        <p:spPr>
          <a:xfrm>
            <a:off x="9949308" y="3339910"/>
            <a:ext cx="260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Perfecto</a:t>
            </a:r>
            <a:endParaRPr lang="es-A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698512-137E-3B1B-E115-24606ADF1EF7}"/>
              </a:ext>
            </a:extLst>
          </p:cNvPr>
          <p:cNvSpPr txBox="1"/>
          <p:nvPr/>
        </p:nvSpPr>
        <p:spPr>
          <a:xfrm>
            <a:off x="9949308" y="5461686"/>
            <a:ext cx="260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Muy separado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365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C2D034A-889A-126D-9380-47B2C617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Adherencia</a:t>
            </a:r>
            <a:endParaRPr lang="es-AR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A3F3BD7-E62C-5E3A-CE60-DA24E8C97DB2}"/>
              </a:ext>
            </a:extLst>
          </p:cNvPr>
          <p:cNvSpPr txBox="1">
            <a:spLocks/>
          </p:cNvSpPr>
          <p:nvPr/>
        </p:nvSpPr>
        <p:spPr>
          <a:xfrm>
            <a:off x="1626519" y="2612956"/>
            <a:ext cx="3138839" cy="50877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Laca para el pelo</a:t>
            </a:r>
            <a:endParaRPr lang="es-AR" sz="2400" dirty="0"/>
          </a:p>
        </p:txBody>
      </p:sp>
      <p:pic>
        <p:nvPicPr>
          <p:cNvPr id="8" name="Picture 2" descr="Casa-Dora – Spray Fijador Fuerte">
            <a:extLst>
              <a:ext uri="{FF2B5EF4-FFF2-40B4-BE49-F238E27FC236}">
                <a16:creationId xmlns:a16="http://schemas.microsoft.com/office/drawing/2014/main" id="{611B5162-1C61-2AB8-CEB1-52DFC95C8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9" t="9955" r="33260" b="10531"/>
          <a:stretch/>
        </p:blipFill>
        <p:spPr bwMode="auto">
          <a:xfrm>
            <a:off x="2029343" y="3087444"/>
            <a:ext cx="1637155" cy="368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289D896C-3EB0-4B3D-318B-B4DD77BB8991}"/>
              </a:ext>
            </a:extLst>
          </p:cNvPr>
          <p:cNvSpPr txBox="1">
            <a:spLocks/>
          </p:cNvSpPr>
          <p:nvPr/>
        </p:nvSpPr>
        <p:spPr>
          <a:xfrm>
            <a:off x="4930349" y="520130"/>
            <a:ext cx="2842872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Plasticola</a:t>
            </a:r>
            <a:r>
              <a:rPr lang="es-ES" dirty="0"/>
              <a:t> en barra</a:t>
            </a:r>
            <a:endParaRPr lang="es-AR" dirty="0"/>
          </a:p>
        </p:txBody>
      </p:sp>
      <p:pic>
        <p:nvPicPr>
          <p:cNvPr id="10" name="Picture 8" descr="ESCOLAR&gt;Adhesivos">
            <a:extLst>
              <a:ext uri="{FF2B5EF4-FFF2-40B4-BE49-F238E27FC236}">
                <a16:creationId xmlns:a16="http://schemas.microsoft.com/office/drawing/2014/main" id="{1C173C79-F810-844D-7617-0B48963DF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492" y="1305747"/>
            <a:ext cx="2424587" cy="242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846B921D-0990-5E0F-90AB-4D7310A3856B}"/>
              </a:ext>
            </a:extLst>
          </p:cNvPr>
          <p:cNvSpPr txBox="1">
            <a:spLocks/>
          </p:cNvSpPr>
          <p:nvPr/>
        </p:nvSpPr>
        <p:spPr>
          <a:xfrm>
            <a:off x="7125261" y="2291080"/>
            <a:ext cx="2842872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Cinta de papel</a:t>
            </a:r>
            <a:endParaRPr lang="es-AR" dirty="0"/>
          </a:p>
        </p:txBody>
      </p:sp>
      <p:pic>
        <p:nvPicPr>
          <p:cNvPr id="12" name="Picture 10" descr="Cinta de papel x 1u. | SMP Descartables">
            <a:extLst>
              <a:ext uri="{FF2B5EF4-FFF2-40B4-BE49-F238E27FC236}">
                <a16:creationId xmlns:a16="http://schemas.microsoft.com/office/drawing/2014/main" id="{0FC2A76E-5CAF-07A9-0AE1-4E0B3409E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473" b="90527" l="9961" r="89844">
                        <a14:foregroundMark x1="52246" y1="9473" x2="53125" y2="9473"/>
                        <a14:foregroundMark x1="62598" y1="90527" x2="62598" y2="905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74" y="2983977"/>
            <a:ext cx="3174046" cy="317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D04F3643-1006-B731-3061-0E07070F521F}"/>
              </a:ext>
            </a:extLst>
          </p:cNvPr>
          <p:cNvSpPr txBox="1">
            <a:spLocks/>
          </p:cNvSpPr>
          <p:nvPr/>
        </p:nvSpPr>
        <p:spPr>
          <a:xfrm>
            <a:off x="9349128" y="491273"/>
            <a:ext cx="2842872" cy="57626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Adherente para cama caliente</a:t>
            </a:r>
            <a:endParaRPr lang="es-AR" dirty="0"/>
          </a:p>
        </p:txBody>
      </p:sp>
      <p:pic>
        <p:nvPicPr>
          <p:cNvPr id="14" name="Picture 4" descr="Adhesivo Para Cama Caliente :: Printalot | MercadoLibre">
            <a:extLst>
              <a:ext uri="{FF2B5EF4-FFF2-40B4-BE49-F238E27FC236}">
                <a16:creationId xmlns:a16="http://schemas.microsoft.com/office/drawing/2014/main" id="{66A81992-E8D0-C6BE-B591-435AD3D72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00" b="92400" l="9426" r="89344">
                        <a14:foregroundMark x1="43033" y1="7200" x2="55738" y2="7200"/>
                        <a14:foregroundMark x1="37705" y1="92400" x2="54508" y2="9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720" y="1184170"/>
            <a:ext cx="1440450" cy="295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552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E3B788-BA25-7691-5BEB-4876A73C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Cambio de filamento</a:t>
            </a:r>
            <a:endParaRPr lang="es-AR" sz="28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0CECE83-B62F-4538-0F6D-96FF72B18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HACERLO EN CALIENTE!!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Cortar a 45º</a:t>
            </a:r>
            <a:r>
              <a:rPr lang="en-US" sz="2000" dirty="0"/>
              <a:t> </a:t>
            </a:r>
            <a:r>
              <a:rPr lang="en-US" sz="2000" dirty="0" err="1"/>
              <a:t>aproximadamente</a:t>
            </a:r>
            <a:r>
              <a:rPr lang="en-US" sz="2000" dirty="0"/>
              <a:t> la </a:t>
            </a:r>
            <a:r>
              <a:rPr lang="en-US" sz="2000" dirty="0" err="1"/>
              <a:t>punta</a:t>
            </a:r>
            <a:r>
              <a:rPr lang="en-US" sz="2000" dirty="0"/>
              <a:t> del </a:t>
            </a:r>
            <a:r>
              <a:rPr lang="en-US" sz="2000" dirty="0" err="1"/>
              <a:t>filamento</a:t>
            </a:r>
            <a:r>
              <a:rPr lang="en-US" sz="2000" dirty="0"/>
              <a:t> nuevo que </a:t>
            </a:r>
            <a:r>
              <a:rPr lang="en-US" sz="2000" dirty="0" err="1"/>
              <a:t>quiero</a:t>
            </a:r>
            <a:r>
              <a:rPr lang="en-US" sz="2000" dirty="0"/>
              <a:t> </a:t>
            </a:r>
            <a:r>
              <a:rPr lang="en-US" sz="2000" dirty="0" err="1"/>
              <a:t>colocar</a:t>
            </a:r>
            <a:r>
              <a:rPr lang="en-US" sz="2000" dirty="0"/>
              <a:t> </a:t>
            </a:r>
            <a:r>
              <a:rPr lang="en-US" sz="2000" dirty="0" err="1"/>
              <a:t>previo</a:t>
            </a:r>
            <a:r>
              <a:rPr lang="en-US" sz="2000" dirty="0"/>
              <a:t> al </a:t>
            </a:r>
            <a:r>
              <a:rPr lang="en-US" sz="2000" dirty="0" err="1"/>
              <a:t>cambio</a:t>
            </a:r>
            <a:r>
              <a:rPr lang="es-E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/>
              <a:t>Empujar manualmente o por pantalla hasta que salga color nuevo</a:t>
            </a:r>
            <a:endParaRPr lang="es-AR" sz="2000" dirty="0"/>
          </a:p>
        </p:txBody>
      </p:sp>
      <p:pic>
        <p:nvPicPr>
          <p:cNvPr id="1026" name="Picture 2" descr="Todo sobre nozzles de impresoras 3D (III): Atascos en el nozzle">
            <a:extLst>
              <a:ext uri="{FF2B5EF4-FFF2-40B4-BE49-F238E27FC236}">
                <a16:creationId xmlns:a16="http://schemas.microsoft.com/office/drawing/2014/main" id="{860BD544-033F-8B26-77E3-1C9AD4CA9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66" b="96811" l="8250" r="75875">
                        <a14:foregroundMark x1="60000" y1="13508" x2="55875" y2="15197"/>
                        <a14:foregroundMark x1="48750" y1="21013" x2="47125" y2="24015"/>
                        <a14:foregroundMark x1="43625" y1="28893" x2="42250" y2="36023"/>
                        <a14:foregroundMark x1="42750" y1="42214" x2="43625" y2="36961"/>
                        <a14:foregroundMark x1="44500" y1="39775" x2="45750" y2="26454"/>
                        <a14:foregroundMark x1="45250" y1="23265" x2="51000" y2="16698"/>
                        <a14:foregroundMark x1="60375" y1="20450" x2="68250" y2="20450"/>
                        <a14:foregroundMark x1="68250" y1="20450" x2="74750" y2="20450"/>
                        <a14:foregroundMark x1="75875" y1="22326" x2="73250" y2="33771"/>
                        <a14:foregroundMark x1="56250" y1="49156" x2="64000" y2="44090"/>
                        <a14:foregroundMark x1="60375" y1="51970" x2="65125" y2="43340"/>
                        <a14:foregroundMark x1="65500" y1="40713" x2="65500" y2="47467"/>
                        <a14:foregroundMark x1="65375" y1="51782" x2="65625" y2="45216"/>
                        <a14:foregroundMark x1="66750" y1="48968" x2="66500" y2="41463"/>
                        <a14:foregroundMark x1="66500" y1="50844" x2="68750" y2="45216"/>
                        <a14:foregroundMark x1="64750" y1="12570" x2="55625" y2="5253"/>
                        <a14:foregroundMark x1="46000" y1="90807" x2="51125" y2="94371"/>
                        <a14:foregroundMark x1="58750" y1="96998" x2="50625" y2="94934"/>
                        <a14:foregroundMark x1="35500" y1="94747" x2="39250" y2="95685"/>
                        <a14:foregroundMark x1="38750" y1="64165" x2="38250" y2="61914"/>
                        <a14:foregroundMark x1="39750" y1="63977" x2="40625" y2="68105"/>
                        <a14:foregroundMark x1="43750" y1="60413" x2="44250" y2="58349"/>
                        <a14:foregroundMark x1="47125" y1="59475" x2="47875" y2="62664"/>
                        <a14:foregroundMark x1="26750" y1="58724" x2="35375" y2="58537"/>
                        <a14:foregroundMark x1="27500" y1="57223" x2="33125" y2="55347"/>
                        <a14:foregroundMark x1="26500" y1="63977" x2="26000" y2="58349"/>
                        <a14:foregroundMark x1="18750" y1="63039" x2="26125" y2="60788"/>
                        <a14:foregroundMark x1="54875" y1="56848" x2="58875" y2="54409"/>
                        <a14:foregroundMark x1="44250" y1="50844" x2="50250" y2="49156"/>
                        <a14:foregroundMark x1="41375" y1="28518" x2="41375" y2="35084"/>
                        <a14:foregroundMark x1="41125" y1="22889" x2="40875" y2="25328"/>
                        <a14:foregroundMark x1="61500" y1="54409" x2="62625" y2="53659"/>
                        <a14:foregroundMark x1="34000" y1="68293" x2="35000" y2="72233"/>
                        <a14:foregroundMark x1="35250" y1="79550" x2="35000" y2="75985"/>
                        <a14:foregroundMark x1="63750" y1="81426" x2="66875" y2="84615"/>
                        <a14:foregroundMark x1="27250" y1="30582" x2="30250" y2="33583"/>
                        <a14:foregroundMark x1="30750" y1="36961" x2="33375" y2="40525"/>
                        <a14:foregroundMark x1="35750" y1="45403" x2="36500" y2="46529"/>
                        <a14:foregroundMark x1="30875" y1="36585" x2="28250" y2="31707"/>
                        <a14:foregroundMark x1="25875" y1="30394" x2="23500" y2="28893"/>
                        <a14:foregroundMark x1="19500" y1="23265" x2="22750" y2="26079"/>
                        <a14:foregroundMark x1="14250" y1="19887" x2="19000" y2="22514"/>
                        <a14:foregroundMark x1="12500" y1="17073" x2="15375" y2="20263"/>
                        <a14:foregroundMark x1="15875" y1="20826" x2="19500" y2="24578"/>
                        <a14:foregroundMark x1="13375" y1="20826" x2="17250" y2="22889"/>
                        <a14:foregroundMark x1="16875" y1="22514" x2="19500" y2="24765"/>
                        <a14:foregroundMark x1="15875" y1="22702" x2="21125" y2="25891"/>
                        <a14:foregroundMark x1="16875" y1="60600" x2="13250" y2="62477"/>
                        <a14:foregroundMark x1="14000" y1="72983" x2="10500" y2="74296"/>
                        <a14:foregroundMark x1="13125" y1="60600" x2="8250" y2="64165"/>
                        <a14:backgroundMark x1="34750" y1="8630" x2="34125" y2="6754"/>
                        <a14:backgroundMark x1="39000" y1="7505" x2="39250" y2="11445"/>
                        <a14:backgroundMark x1="36875" y1="34897" x2="35250" y2="27767"/>
                        <a14:backgroundMark x1="33875" y1="17261" x2="35875" y2="2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08" r="32775"/>
          <a:stretch/>
        </p:blipFill>
        <p:spPr bwMode="auto">
          <a:xfrm>
            <a:off x="6400800" y="-117119"/>
            <a:ext cx="5791200" cy="697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0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B6653-B742-D86B-CA7A-1D784E11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STL</a:t>
            </a:r>
            <a:endParaRPr lang="es-AR" sz="48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9AFAE7-E9F5-C9FB-A91A-C50F0788A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Describe la </a:t>
            </a:r>
            <a:r>
              <a:rPr lang="en-US" sz="2000" dirty="0" err="1"/>
              <a:t>geometr</a:t>
            </a:r>
            <a:r>
              <a:rPr lang="es-ES" sz="2000" dirty="0"/>
              <a:t>í</a:t>
            </a:r>
            <a:r>
              <a:rPr lang="en-US" sz="2000" dirty="0"/>
              <a:t>a de un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 </a:t>
            </a:r>
            <a:r>
              <a:rPr lang="en-US" sz="2000" dirty="0" err="1"/>
              <a:t>crea</a:t>
            </a:r>
            <a:r>
              <a:rPr lang="en-US" sz="2000" dirty="0"/>
              <a:t> a </a:t>
            </a:r>
            <a:r>
              <a:rPr lang="en-US" sz="2000" dirty="0" err="1"/>
              <a:t>partir</a:t>
            </a:r>
            <a:r>
              <a:rPr lang="en-US" sz="2000" dirty="0"/>
              <a:t> de un </a:t>
            </a:r>
            <a:r>
              <a:rPr lang="en-US" sz="2000" dirty="0" err="1"/>
              <a:t>modelo</a:t>
            </a:r>
            <a:r>
              <a:rPr lang="en-US" sz="2000" dirty="0"/>
              <a:t> CAD o un </a:t>
            </a:r>
            <a:r>
              <a:rPr lang="en-US" sz="2000" dirty="0" err="1"/>
              <a:t>escanéo</a:t>
            </a:r>
            <a:r>
              <a:rPr lang="en-US" sz="2000" dirty="0"/>
              <a:t>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Describe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términos</a:t>
            </a:r>
            <a:r>
              <a:rPr lang="en-US" sz="2000" dirty="0"/>
              <a:t> de </a:t>
            </a:r>
            <a:r>
              <a:rPr lang="en-US" sz="2000" dirty="0" err="1"/>
              <a:t>vértices</a:t>
            </a:r>
            <a:r>
              <a:rPr lang="en-US" sz="2000" dirty="0"/>
              <a:t> y </a:t>
            </a:r>
            <a:r>
              <a:rPr lang="en-US" sz="2000" dirty="0" err="1"/>
              <a:t>aristas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E38E89-5BF4-E7F0-A7C7-FD5EC3609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0159" y1="73729" x2="48885" y2="80932"/>
                        <a14:backgroundMark x1="50796" y1="73941" x2="57803" y2="81780"/>
                        <a14:backgroundMark x1="39013" y1="69915" x2="33121" y2="72881"/>
                        <a14:backgroundMark x1="64490" y1="69492" x2="69586" y2="70339"/>
                        <a14:backgroundMark x1="50955" y1="69703" x2="54777" y2="72881"/>
                        <a14:backgroundMark x1="50637" y1="67797" x2="50796" y2="70127"/>
                        <a14:backgroundMark x1="61306" y1="67797" x2="62420" y2="67797"/>
                        <a14:backgroundMark x1="67994" y1="61441" x2="70064" y2="61441"/>
                        <a14:backgroundMark x1="65924" y1="61017" x2="65924" y2="61017"/>
                        <a14:backgroundMark x1="65446" y1="61017" x2="65446" y2="61017"/>
                        <a14:backgroundMark x1="27229" y1="62712" x2="32803" y2="62712"/>
                        <a14:backgroundMark x1="40446" y1="56356" x2="40446" y2="56356"/>
                        <a14:backgroundMark x1="42675" y1="66525" x2="42675" y2="66525"/>
                        <a14:backgroundMark x1="57006" y1="56144" x2="57006" y2="56144"/>
                      </a14:backgroundRemoval>
                    </a14:imgEffect>
                  </a14:imgLayer>
                </a14:imgProps>
              </a:ext>
            </a:extLst>
          </a:blip>
          <a:srcRect l="22338" t="30180" r="20103" b="15236"/>
          <a:stretch/>
        </p:blipFill>
        <p:spPr>
          <a:xfrm>
            <a:off x="5113175" y="986568"/>
            <a:ext cx="6839098" cy="48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11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2BB10ED-3894-BF44-0307-90829974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Largo </a:t>
            </a:r>
            <a:r>
              <a:rPr lang="en-US" dirty="0" err="1"/>
              <a:t>Plazo</a:t>
            </a:r>
            <a:endParaRPr lang="es-AR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C8B2DBD-67C7-9F1C-949A-75D78A7E3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Aceitado</a:t>
            </a:r>
            <a:r>
              <a:rPr lang="en-US" dirty="0"/>
              <a:t> de </a:t>
            </a:r>
            <a:r>
              <a:rPr lang="en-US" dirty="0" err="1"/>
              <a:t>varillas</a:t>
            </a:r>
            <a:endParaRPr lang="en-US" dirty="0"/>
          </a:p>
          <a:p>
            <a:r>
              <a:rPr lang="en-US" dirty="0" err="1"/>
              <a:t>Tensionado</a:t>
            </a:r>
            <a:r>
              <a:rPr lang="en-US" dirty="0"/>
              <a:t> de correas</a:t>
            </a:r>
          </a:p>
          <a:p>
            <a:r>
              <a:rPr lang="en-US" dirty="0" err="1"/>
              <a:t>Limpieza</a:t>
            </a:r>
            <a:endParaRPr lang="en-US" dirty="0"/>
          </a:p>
          <a:p>
            <a:r>
              <a:rPr lang="en-US" dirty="0" err="1"/>
              <a:t>Actualizacion</a:t>
            </a:r>
            <a:r>
              <a:rPr lang="en-US" dirty="0"/>
              <a:t> de Software (</a:t>
            </a:r>
            <a:r>
              <a:rPr lang="en-US" dirty="0" err="1"/>
              <a:t>opcional</a:t>
            </a:r>
            <a:r>
              <a:rPr lang="en-US" dirty="0"/>
              <a:t>)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40555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6005E4-4551-2F53-B03F-A818596E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Lubricaci</a:t>
            </a:r>
            <a:r>
              <a:rPr lang="es-ES" sz="3200" dirty="0" err="1"/>
              <a:t>ó</a:t>
            </a:r>
            <a:r>
              <a:rPr lang="en-US" sz="3200" dirty="0"/>
              <a:t>n</a:t>
            </a:r>
            <a:endParaRPr lang="es-AR" sz="3200" dirty="0"/>
          </a:p>
        </p:txBody>
      </p:sp>
      <p:pic>
        <p:nvPicPr>
          <p:cNvPr id="2050" name="Picture 2" descr="Aceite lubricante multiple - Lubricantes, Adhesivos y Solventes - Material  de Ferreteria Extra Power SA">
            <a:extLst>
              <a:ext uri="{FF2B5EF4-FFF2-40B4-BE49-F238E27FC236}">
                <a16:creationId xmlns:a16="http://schemas.microsoft.com/office/drawing/2014/main" id="{7D6F943F-42AB-2BC5-CDDE-BC9B26B09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750" b="82375" l="40875" r="68000">
                        <a14:foregroundMark x1="51750" y1="79875" x2="55000" y2="78750"/>
                        <a14:foregroundMark x1="54750" y1="82375" x2="53500" y2="81875"/>
                        <a14:foregroundMark x1="64250" y1="58375" x2="64000" y2="73875"/>
                        <a14:foregroundMark x1="63000" y1="74000" x2="63875" y2="75375"/>
                        <a14:foregroundMark x1="63750" y1="76000" x2="63750" y2="77000"/>
                        <a14:foregroundMark x1="54750" y1="18750" x2="54625" y2="2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73" t="13605" r="28488" b="14537"/>
          <a:stretch/>
        </p:blipFill>
        <p:spPr bwMode="auto">
          <a:xfrm>
            <a:off x="5990253" y="87553"/>
            <a:ext cx="2232606" cy="472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D17067-2D7E-4A05-D0C8-F9099FF76631}"/>
              </a:ext>
            </a:extLst>
          </p:cNvPr>
          <p:cNvSpPr txBox="1"/>
          <p:nvPr/>
        </p:nvSpPr>
        <p:spPr>
          <a:xfrm>
            <a:off x="7674500" y="572164"/>
            <a:ext cx="3183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Aceite</a:t>
            </a:r>
            <a:r>
              <a:rPr lang="en-US" dirty="0"/>
              <a:t> </a:t>
            </a:r>
            <a:r>
              <a:rPr lang="en-US" dirty="0" err="1"/>
              <a:t>lubricante</a:t>
            </a:r>
            <a:r>
              <a:rPr lang="en-US" dirty="0"/>
              <a:t> gen</a:t>
            </a:r>
            <a:r>
              <a:rPr lang="es-ES" dirty="0"/>
              <a:t>é</a:t>
            </a:r>
            <a:r>
              <a:rPr lang="en-US" dirty="0" err="1"/>
              <a:t>rico</a:t>
            </a:r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Debe</a:t>
            </a:r>
            <a:r>
              <a:rPr lang="en-US" dirty="0"/>
              <a:t> ser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denso</a:t>
            </a:r>
            <a:r>
              <a:rPr lang="en-US" dirty="0"/>
              <a:t> que WD40)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B92C1FE-5078-926A-27D0-BA3D6C0874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4063" l="10000" r="90000">
                        <a14:foregroundMark x1="48594" y1="9219" x2="52031" y2="11563"/>
                        <a14:foregroundMark x1="47969" y1="21719" x2="52969" y2="21719"/>
                        <a14:foregroundMark x1="42500" y1="24219" x2="42969" y2="21719"/>
                        <a14:foregroundMark x1="47969" y1="5000" x2="53281" y2="5000"/>
                        <a14:foregroundMark x1="47813" y1="94063" x2="52188" y2="92500"/>
                      </a14:backgroundRemoval>
                    </a14:imgEffect>
                  </a14:imgLayer>
                </a14:imgProps>
              </a:ext>
            </a:extLst>
          </a:blip>
          <a:srcRect l="31609" r="31286"/>
          <a:stretch/>
        </p:blipFill>
        <p:spPr>
          <a:xfrm>
            <a:off x="2071396" y="2368421"/>
            <a:ext cx="1427584" cy="3847322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0A2E0068-B04C-C604-2E0E-5363CE9BA0CC}"/>
              </a:ext>
            </a:extLst>
          </p:cNvPr>
          <p:cNvSpPr/>
          <p:nvPr/>
        </p:nvSpPr>
        <p:spPr>
          <a:xfrm>
            <a:off x="732453" y="2270336"/>
            <a:ext cx="4105469" cy="40434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C82A1EE-2DEF-B122-D0A4-4F2A432A45F8}"/>
              </a:ext>
            </a:extLst>
          </p:cNvPr>
          <p:cNvCxnSpPr>
            <a:stCxn id="10" idx="1"/>
            <a:endCxn id="10" idx="5"/>
          </p:cNvCxnSpPr>
          <p:nvPr/>
        </p:nvCxnSpPr>
        <p:spPr>
          <a:xfrm>
            <a:off x="1333685" y="2862492"/>
            <a:ext cx="2903005" cy="28591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4E2B4AB-87C9-75DA-BADE-934720FDF341}"/>
              </a:ext>
            </a:extLst>
          </p:cNvPr>
          <p:cNvCxnSpPr/>
          <p:nvPr/>
        </p:nvCxnSpPr>
        <p:spPr>
          <a:xfrm>
            <a:off x="4348065" y="6112975"/>
            <a:ext cx="136227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CB3764E-E91C-BE4C-E324-D0EB047E040F}"/>
              </a:ext>
            </a:extLst>
          </p:cNvPr>
          <p:cNvSpPr txBox="1"/>
          <p:nvPr/>
        </p:nvSpPr>
        <p:spPr>
          <a:xfrm>
            <a:off x="5747773" y="5712865"/>
            <a:ext cx="51105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Poco </a:t>
            </a:r>
            <a:r>
              <a:rPr lang="en-US" b="1" dirty="0" err="1"/>
              <a:t>denso</a:t>
            </a:r>
            <a:r>
              <a:rPr lang="en-US" b="1" dirty="0"/>
              <a:t> y se </a:t>
            </a:r>
            <a:r>
              <a:rPr lang="en-US" b="1" dirty="0" err="1"/>
              <a:t>cae</a:t>
            </a:r>
            <a:r>
              <a:rPr lang="en-US" b="1" dirty="0"/>
              <a:t> de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rodamientos</a:t>
            </a:r>
            <a:endParaRPr lang="en-US" b="1" dirty="0"/>
          </a:p>
          <a:p>
            <a:r>
              <a:rPr lang="en-US" sz="1400" dirty="0"/>
              <a:t>(</a:t>
            </a:r>
            <a:r>
              <a:rPr lang="en-US" sz="1400" dirty="0" err="1"/>
              <a:t>sirve</a:t>
            </a:r>
            <a:r>
              <a:rPr lang="en-US" sz="1400" dirty="0"/>
              <a:t> para </a:t>
            </a:r>
            <a:r>
              <a:rPr lang="en-US" sz="1400" dirty="0" err="1"/>
              <a:t>safar</a:t>
            </a:r>
            <a:r>
              <a:rPr lang="en-US" sz="1400" dirty="0"/>
              <a:t> </a:t>
            </a:r>
            <a:r>
              <a:rPr lang="en-US" sz="1400" dirty="0" err="1"/>
              <a:t>si</a:t>
            </a:r>
            <a:r>
              <a:rPr lang="en-US" sz="1400" dirty="0"/>
              <a:t> es que no </a:t>
            </a:r>
            <a:r>
              <a:rPr lang="en-US" sz="1400" dirty="0" err="1"/>
              <a:t>tengo</a:t>
            </a:r>
            <a:r>
              <a:rPr lang="en-US" sz="1400" dirty="0"/>
              <a:t> </a:t>
            </a:r>
            <a:r>
              <a:rPr lang="en-US" sz="1400" dirty="0" err="1"/>
              <a:t>otro</a:t>
            </a:r>
            <a:r>
              <a:rPr lang="en-US" sz="1400" dirty="0"/>
              <a:t>, </a:t>
            </a:r>
            <a:r>
              <a:rPr lang="en-US" sz="1400" dirty="0" err="1"/>
              <a:t>pero</a:t>
            </a:r>
            <a:r>
              <a:rPr lang="en-US" sz="1400" dirty="0"/>
              <a:t> tendria que </a:t>
            </a:r>
            <a:r>
              <a:rPr lang="en-US" sz="1400" dirty="0" err="1"/>
              <a:t>colocarlo</a:t>
            </a:r>
            <a:r>
              <a:rPr lang="en-US" sz="1400" dirty="0"/>
              <a:t> mas </a:t>
            </a:r>
            <a:r>
              <a:rPr lang="en-US" sz="1400" dirty="0" err="1"/>
              <a:t>seguido</a:t>
            </a:r>
            <a:r>
              <a:rPr lang="en-US" sz="1400" dirty="0"/>
              <a:t>)</a:t>
            </a:r>
            <a:endParaRPr lang="es-AR" sz="1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6F378E8-DA2B-0D35-BAEC-1B480940302E}"/>
              </a:ext>
            </a:extLst>
          </p:cNvPr>
          <p:cNvSpPr txBox="1"/>
          <p:nvPr/>
        </p:nvSpPr>
        <p:spPr>
          <a:xfrm>
            <a:off x="8528696" y="3922749"/>
            <a:ext cx="31838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Previo</a:t>
            </a:r>
            <a:r>
              <a:rPr lang="en-US" sz="1400" dirty="0"/>
              <a:t> a </a:t>
            </a:r>
            <a:r>
              <a:rPr lang="en-US" sz="1400" dirty="0" err="1"/>
              <a:t>su</a:t>
            </a:r>
            <a:r>
              <a:rPr lang="en-US" sz="1400" dirty="0"/>
              <a:t> </a:t>
            </a:r>
            <a:r>
              <a:rPr lang="en-US" sz="1400" dirty="0" err="1"/>
              <a:t>colocaci</a:t>
            </a:r>
            <a:r>
              <a:rPr lang="es-ES" sz="1400" dirty="0" err="1"/>
              <a:t>ó</a:t>
            </a:r>
            <a:r>
              <a:rPr lang="en-US" sz="1400" dirty="0"/>
              <a:t>n, </a:t>
            </a:r>
            <a:r>
              <a:rPr lang="en-US" sz="1400" dirty="0" err="1"/>
              <a:t>limpiar</a:t>
            </a:r>
            <a:r>
              <a:rPr lang="en-US" sz="1400" dirty="0"/>
              <a:t> las </a:t>
            </a:r>
            <a:r>
              <a:rPr lang="en-US" sz="1400" dirty="0" err="1"/>
              <a:t>varillas</a:t>
            </a:r>
            <a:r>
              <a:rPr lang="en-US" sz="1400" dirty="0"/>
              <a:t> con </a:t>
            </a:r>
            <a:r>
              <a:rPr lang="en-US" sz="1400" dirty="0" err="1"/>
              <a:t>papel</a:t>
            </a:r>
            <a:r>
              <a:rPr lang="en-US" sz="1400" dirty="0"/>
              <a:t> </a:t>
            </a:r>
            <a:r>
              <a:rPr lang="en-US" sz="1400" dirty="0" err="1"/>
              <a:t>higienico</a:t>
            </a:r>
            <a:r>
              <a:rPr lang="en-US" sz="1400" dirty="0"/>
              <a:t> o de </a:t>
            </a:r>
            <a:r>
              <a:rPr lang="en-US" sz="1400" dirty="0" err="1"/>
              <a:t>cocina</a:t>
            </a:r>
            <a:endParaRPr lang="en-US" sz="1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554F757-8E5A-35F9-F123-4DD8BD8C4597}"/>
              </a:ext>
            </a:extLst>
          </p:cNvPr>
          <p:cNvSpPr txBox="1"/>
          <p:nvPr/>
        </p:nvSpPr>
        <p:spPr>
          <a:xfrm>
            <a:off x="5990253" y="5305105"/>
            <a:ext cx="511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Por </a:t>
            </a:r>
            <a:r>
              <a:rPr lang="en-US" b="1" dirty="0" err="1"/>
              <a:t>qu</a:t>
            </a:r>
            <a:r>
              <a:rPr lang="es-ES" b="1" dirty="0"/>
              <a:t>é no es recomendable</a:t>
            </a:r>
            <a:r>
              <a:rPr lang="en-US" b="1" dirty="0"/>
              <a:t>?</a:t>
            </a:r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330557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5" grpId="0"/>
      <p:bldP spid="16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2CC1E-2F17-7565-ACAB-8B4C041FC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200" dirty="0"/>
              <a:t>Tensionado de Correas</a:t>
            </a:r>
            <a:endParaRPr lang="es-AR" sz="32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803A7D-A2B9-D614-6488-572D91773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9"/>
            <a:ext cx="3547533" cy="17327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Más o menos que quede con una tensión de cuerda de guitarra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mejor forma de saber si quedo bien es imprimiendo un cubo de calibración y ver como que la X e Y </a:t>
            </a:r>
            <a:r>
              <a:rPr lang="en-US" dirty="0"/>
              <a:t>(</a:t>
            </a:r>
            <a:r>
              <a:rPr lang="en-US" dirty="0" err="1"/>
              <a:t>desaparece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ghosting)</a:t>
            </a:r>
            <a:endParaRPr lang="es-AR" dirty="0"/>
          </a:p>
        </p:txBody>
      </p:sp>
      <p:pic>
        <p:nvPicPr>
          <p:cNvPr id="3074" name="Picture 2" descr="TENSIÓN DE LA CORREA DE LA IMPRESORA 3D: COMO APRETAR LAS CORREAS DE LA  IMPRESORA.. – IDEA161">
            <a:extLst>
              <a:ext uri="{FF2B5EF4-FFF2-40B4-BE49-F238E27FC236}">
                <a16:creationId xmlns:a16="http://schemas.microsoft.com/office/drawing/2014/main" id="{FD071765-08BC-CAC3-2DFD-019D6021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0" b="92750" l="5417" r="90000">
                        <a14:foregroundMark x1="42361" y1="8500" x2="41111" y2="5000"/>
                        <a14:foregroundMark x1="42361" y1="3250" x2="45417" y2="6250"/>
                        <a14:foregroundMark x1="18472" y1="8750" x2="20556" y2="14750"/>
                        <a14:foregroundMark x1="29722" y1="5750" x2="30000" y2="12250"/>
                        <a14:foregroundMark x1="7222" y1="55250" x2="17500" y2="55250"/>
                        <a14:foregroundMark x1="45139" y1="57750" x2="47917" y2="58500"/>
                        <a14:foregroundMark x1="45000" y1="61000" x2="43194" y2="61000"/>
                        <a14:foregroundMark x1="16667" y1="64000" x2="25972" y2="67500"/>
                        <a14:foregroundMark x1="25000" y1="74500" x2="36111" y2="75250"/>
                        <a14:foregroundMark x1="40694" y1="82750" x2="42917" y2="76500"/>
                        <a14:foregroundMark x1="35417" y1="87000" x2="38194" y2="89000"/>
                        <a14:foregroundMark x1="40139" y1="92750" x2="35417" y2="90000"/>
                        <a14:foregroundMark x1="22361" y1="78500" x2="26667" y2="80000"/>
                        <a14:foregroundMark x1="5417" y1="59000" x2="6389" y2="45750"/>
                        <a14:foregroundMark x1="6528" y1="47000" x2="12222" y2="48000"/>
                        <a14:foregroundMark x1="10000" y1="44000" x2="13472" y2="44250"/>
                        <a14:foregroundMark x1="10417" y1="42500" x2="14167" y2="43000"/>
                        <a14:foregroundMark x1="38056" y1="12750" x2="36944" y2="21750"/>
                        <a14:foregroundMark x1="29306" y1="58500" x2="26528" y2="6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918" y="1290303"/>
            <a:ext cx="7699310" cy="427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os mejores cubos de calibración de impresoras 3D de 2022">
            <a:extLst>
              <a:ext uri="{FF2B5EF4-FFF2-40B4-BE49-F238E27FC236}">
                <a16:creationId xmlns:a16="http://schemas.microsoft.com/office/drawing/2014/main" id="{8E09927A-5D79-5D48-A167-9ED302845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950" b="90795" l="10000" r="90000">
                        <a14:foregroundMark x1="43056" y1="8368" x2="43056" y2="8368"/>
                        <a14:foregroundMark x1="55833" y1="90795" x2="55833" y2="90795"/>
                        <a14:foregroundMark x1="42778" y1="8368" x2="42778" y2="8368"/>
                        <a14:backgroundMark x1="78333" y1="79079" x2="80278" y2="70711"/>
                        <a14:backgroundMark x1="73611" y1="75314" x2="67222" y2="89121"/>
                        <a14:backgroundMark x1="64444" y1="85356" x2="68056" y2="78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27" y="3993503"/>
            <a:ext cx="4033636" cy="267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58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74C08-4F7B-5ABD-07F6-3CD135CC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Limpieza</a:t>
            </a:r>
            <a:endParaRPr lang="es-AR" sz="4800" dirty="0"/>
          </a:p>
        </p:txBody>
      </p:sp>
      <p:pic>
        <p:nvPicPr>
          <p:cNvPr id="4098" name="Picture 2" descr="Materiales técnicos: pegado a la cama caliente 3D – Grilon3">
            <a:extLst>
              <a:ext uri="{FF2B5EF4-FFF2-40B4-BE49-F238E27FC236}">
                <a16:creationId xmlns:a16="http://schemas.microsoft.com/office/drawing/2014/main" id="{EF5DD42F-FA50-7FD0-BF20-DF02B855E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85" b="92963" l="9934" r="89901">
                        <a14:foregroundMark x1="27649" y1="87407" x2="28146" y2="93333"/>
                        <a14:foregroundMark x1="72517" y1="84074" x2="72351" y2="93333"/>
                        <a14:foregroundMark x1="43212" y1="89259" x2="51325" y2="89259"/>
                        <a14:foregroundMark x1="56291" y1="88148" x2="62086" y2="86296"/>
                        <a14:foregroundMark x1="33775" y1="90000" x2="40563" y2="88148"/>
                        <a14:foregroundMark x1="61921" y1="11111" x2="63079" y2="11111"/>
                        <a14:foregroundMark x1="63245" y1="11111" x2="65232" y2="11111"/>
                        <a14:foregroundMark x1="32285" y1="10000" x2="33278" y2="10000"/>
                        <a14:foregroundMark x1="33444" y1="5185" x2="33609" y2="9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079" y="449619"/>
            <a:ext cx="6664986" cy="297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ncel de pintura para limpieza de polvo, herramientas de reparación del  hogar para manchas, barnices, cubierta de armario, puerta de valla, agarre  suave, duradero|Pinceles para pintar| - AliExpress">
            <a:extLst>
              <a:ext uri="{FF2B5EF4-FFF2-40B4-BE49-F238E27FC236}">
                <a16:creationId xmlns:a16="http://schemas.microsoft.com/office/drawing/2014/main" id="{3E03950D-BAD4-DE6F-8089-270C843D4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969" r="92188">
                        <a14:foregroundMark x1="91563" y1="29375" x2="92188" y2="29219"/>
                        <a14:foregroundMark x1="28906" y1="48594" x2="36094" y2="44063"/>
                        <a14:foregroundMark x1="32813" y1="47813" x2="40469" y2="45000"/>
                        <a14:foregroundMark x1="32344" y1="43125" x2="39063" y2="40625"/>
                        <a14:foregroundMark x1="40313" y1="49219" x2="42344" y2="47500"/>
                        <a14:backgroundMark x1="6094" y1="53906" x2="8281" y2="60625"/>
                        <a14:backgroundMark x1="7031" y1="48906" x2="11875" y2="62187"/>
                        <a14:backgroundMark x1="11563" y1="62187" x2="14063" y2="64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509" y="2677885"/>
            <a:ext cx="5100354" cy="510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3B810F5-66A7-78B1-293F-BD9B5239B1FE}"/>
              </a:ext>
            </a:extLst>
          </p:cNvPr>
          <p:cNvSpPr txBox="1"/>
          <p:nvPr/>
        </p:nvSpPr>
        <p:spPr>
          <a:xfrm>
            <a:off x="8448572" y="5411755"/>
            <a:ext cx="1843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Limpieza general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908E88-63D9-E82F-9170-7F9E4E892C8C}"/>
              </a:ext>
            </a:extLst>
          </p:cNvPr>
          <p:cNvSpPr txBox="1"/>
          <p:nvPr/>
        </p:nvSpPr>
        <p:spPr>
          <a:xfrm>
            <a:off x="10197302" y="917421"/>
            <a:ext cx="1843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 papel y alcohol o limpia vidrio </a:t>
            </a:r>
          </a:p>
        </p:txBody>
      </p:sp>
    </p:spTree>
    <p:extLst>
      <p:ext uri="{BB962C8B-B14F-4D97-AF65-F5344CB8AC3E}">
        <p14:creationId xmlns:p14="http://schemas.microsoft.com/office/powerpoint/2010/main" val="134234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B6653-B742-D86B-CA7A-1D784E116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GCode</a:t>
            </a:r>
            <a:endParaRPr lang="es-AR" sz="48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9AFAE7-E9F5-C9FB-A91A-C50F0788A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Contiene las instrucciones especificas que se utilizan para la impresora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/>
              <a:t>Convierte el archivo STL para que la impresora sepa como hacerlo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37697F-C0F1-7196-D48B-17134DA0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62" y="606489"/>
            <a:ext cx="4593923" cy="55050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8F5CF18-4A43-B10A-E949-F4A1952D1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451" y="269933"/>
            <a:ext cx="5067398" cy="617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B2B6DB-F331-3BFD-A63D-73B94B67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de GCODE</a:t>
            </a:r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42382B-831F-FB0B-DDAF-CACF0615C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GCODE general</a:t>
            </a:r>
            <a:endParaRPr lang="es-AR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558AFB8-7546-BA24-DA86-9035ED5DC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Agregados</a:t>
            </a:r>
            <a:r>
              <a:rPr lang="en-US" dirty="0"/>
              <a:t> para </a:t>
            </a:r>
            <a:r>
              <a:rPr lang="en-US" dirty="0" err="1"/>
              <a:t>impresora</a:t>
            </a:r>
            <a:endParaRPr lang="es-AR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B8B8BCB-D55F-6516-F63A-0C2BBD965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87" y="2752685"/>
            <a:ext cx="3854537" cy="36581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F65BE2-A407-8A82-6B7C-B4C43028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018" y="2819377"/>
            <a:ext cx="4477375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2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172D2-4024-3EC4-B16C-EBF5A0E8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endParaRPr lang="es-AR" dirty="0"/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C6FC34AA-D5D1-4059-D643-9B01C632B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5C36230-44E4-3953-6C5F-F0C8DD97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458" y="231484"/>
            <a:ext cx="7440542" cy="60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27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1C94AD0-6131-B22C-0297-F6CB432CA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STL vs 3MF</a:t>
            </a:r>
            <a:endParaRPr lang="es-AR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5423AC-5D38-D886-CCB1-A1BEFB25A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STL</a:t>
            </a:r>
            <a:endParaRPr lang="es-AR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F88F195-6658-7197-E29D-B1B9D150B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2574841"/>
          </a:xfrm>
        </p:spPr>
        <p:txBody>
          <a:bodyPr/>
          <a:lstStyle/>
          <a:p>
            <a:r>
              <a:rPr lang="en-US" dirty="0" err="1"/>
              <a:t>Archivo</a:t>
            </a:r>
            <a:r>
              <a:rPr lang="en-US" dirty="0"/>
              <a:t> mas </a:t>
            </a:r>
            <a:r>
              <a:rPr lang="en-US" dirty="0" err="1"/>
              <a:t>común</a:t>
            </a:r>
            <a:r>
              <a:rPr lang="en-US" dirty="0"/>
              <a:t> </a:t>
            </a:r>
            <a:r>
              <a:rPr lang="en-US" dirty="0" err="1"/>
              <a:t>utilizado</a:t>
            </a:r>
            <a:endParaRPr lang="en-US" dirty="0"/>
          </a:p>
          <a:p>
            <a:r>
              <a:rPr lang="en-US" dirty="0"/>
              <a:t>Compatible con la </a:t>
            </a:r>
            <a:r>
              <a:rPr lang="en-US" dirty="0" err="1"/>
              <a:t>mayoría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de software</a:t>
            </a:r>
          </a:p>
          <a:p>
            <a:r>
              <a:rPr lang="en-US" dirty="0" err="1"/>
              <a:t>Limitada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, solo describe la </a:t>
            </a:r>
            <a:r>
              <a:rPr lang="en-US" dirty="0" err="1"/>
              <a:t>geometría</a:t>
            </a:r>
            <a:r>
              <a:rPr lang="en-US" dirty="0"/>
              <a:t> de la </a:t>
            </a:r>
            <a:r>
              <a:rPr lang="en-US" dirty="0" err="1"/>
              <a:t>superficie</a:t>
            </a:r>
            <a:r>
              <a:rPr lang="en-US" dirty="0"/>
              <a:t> del </a:t>
            </a:r>
            <a:r>
              <a:rPr lang="en-US" dirty="0" err="1"/>
              <a:t>objeto</a:t>
            </a:r>
            <a:endParaRPr lang="en-US" dirty="0"/>
          </a:p>
          <a:p>
            <a:r>
              <a:rPr lang="es-ES" dirty="0"/>
              <a:t>Suele se más pesado que 3MF (ocupa más memoria)</a:t>
            </a:r>
            <a:endParaRPr lang="es-AR" dirty="0"/>
          </a:p>
          <a:p>
            <a:endParaRPr lang="es-AR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81C2DAD-AECB-65A4-55CA-3197F8A55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3MF</a:t>
            </a:r>
            <a:endParaRPr lang="es-AR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34F5AA28-BD2F-7420-A89D-84AA20B41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89856" cy="2253999"/>
          </a:xfrm>
        </p:spPr>
        <p:txBody>
          <a:bodyPr/>
          <a:lstStyle/>
          <a:p>
            <a:r>
              <a:rPr lang="en-US" dirty="0" err="1"/>
              <a:t>Archivo</a:t>
            </a:r>
            <a:r>
              <a:rPr lang="en-US" dirty="0"/>
              <a:t> m</a:t>
            </a:r>
            <a:r>
              <a:rPr lang="es-ES" dirty="0" err="1"/>
              <a:t>ás</a:t>
            </a:r>
            <a:r>
              <a:rPr lang="es-ES" dirty="0"/>
              <a:t> reciente</a:t>
            </a:r>
          </a:p>
          <a:p>
            <a:r>
              <a:rPr lang="es-ES" dirty="0"/>
              <a:t>Más información de la pieza (color, textura y material)</a:t>
            </a:r>
          </a:p>
          <a:p>
            <a:r>
              <a:rPr lang="es-ES" dirty="0"/>
              <a:t>Puede incluir información de la orientación de la pieza y la configuración de la impresión</a:t>
            </a:r>
          </a:p>
        </p:txBody>
      </p:sp>
    </p:spTree>
    <p:extLst>
      <p:ext uri="{BB962C8B-B14F-4D97-AF65-F5344CB8AC3E}">
        <p14:creationId xmlns:p14="http://schemas.microsoft.com/office/powerpoint/2010/main" val="3313945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E339E-CAB7-DC9A-9B4E-A43FDC1C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STL vs 3MF</a:t>
            </a:r>
            <a:endParaRPr lang="es-AR" dirty="0"/>
          </a:p>
        </p:txBody>
      </p:sp>
      <p:pic>
        <p:nvPicPr>
          <p:cNvPr id="7" name="Picture 2" descr="STL vs 3MF: ¿qué formato elegir para tu modelo 3D? - 3Dnatives">
            <a:extLst>
              <a:ext uri="{FF2B5EF4-FFF2-40B4-BE49-F238E27FC236}">
                <a16:creationId xmlns:a16="http://schemas.microsoft.com/office/drawing/2014/main" id="{BAB4AF1D-AF6B-6724-D19F-490D324E2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323" y="2298137"/>
            <a:ext cx="6943224" cy="396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E339E-CAB7-DC9A-9B4E-A43FDC1C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STL vs 3MF</a:t>
            </a:r>
            <a:endParaRPr lang="es-AR" dirty="0"/>
          </a:p>
        </p:txBody>
      </p:sp>
      <p:pic>
        <p:nvPicPr>
          <p:cNvPr id="2050" name="Picture 2" descr="SOLIDWORKS 2021 What's New – Model Display: 3MF Enhancements and Color  Picker">
            <a:extLst>
              <a:ext uri="{FF2B5EF4-FFF2-40B4-BE49-F238E27FC236}">
                <a16:creationId xmlns:a16="http://schemas.microsoft.com/office/drawing/2014/main" id="{BEA1DABC-E168-D4E1-6EBC-C85E22B5A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68" y="2607594"/>
            <a:ext cx="10432663" cy="347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39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136AF04-6AC9-0D79-9156-21E8A104CC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Plataformas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96705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247</TotalTime>
  <Words>522</Words>
  <Application>Microsoft Office PowerPoint</Application>
  <PresentationFormat>Panorámica</PresentationFormat>
  <Paragraphs>80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2</vt:lpstr>
      <vt:lpstr>Citable</vt:lpstr>
      <vt:lpstr>STL vs GCode</vt:lpstr>
      <vt:lpstr>STL</vt:lpstr>
      <vt:lpstr>GCode</vt:lpstr>
      <vt:lpstr>Comandos de GCODE</vt:lpstr>
      <vt:lpstr>Ejemplo</vt:lpstr>
      <vt:lpstr>STL vs 3MF</vt:lpstr>
      <vt:lpstr>STL vs 3MF</vt:lpstr>
      <vt:lpstr>STL vs 3MF</vt:lpstr>
      <vt:lpstr>Plataformas</vt:lpstr>
      <vt:lpstr>Thingiverse</vt:lpstr>
      <vt:lpstr>Cults</vt:lpstr>
      <vt:lpstr>Otras plataformas</vt:lpstr>
      <vt:lpstr>Mantenimiento</vt:lpstr>
      <vt:lpstr>Corto plazo (antes de cada impresión)</vt:lpstr>
      <vt:lpstr>Nivelación de cama caliente</vt:lpstr>
      <vt:lpstr>Cómo sé que está nivelada?</vt:lpstr>
      <vt:lpstr>Cómo sé que está nivelada?</vt:lpstr>
      <vt:lpstr>Adherencia</vt:lpstr>
      <vt:lpstr>Cambio de filamento</vt:lpstr>
      <vt:lpstr>Largo Plazo</vt:lpstr>
      <vt:lpstr>Lubricación</vt:lpstr>
      <vt:lpstr>Tensionado de Correas</vt:lpstr>
      <vt:lpstr>Limpieza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STL vs GCode</dc:title>
  <dc:creator>Renzo Tassara</dc:creator>
  <cp:lastModifiedBy>Renzo Tassara</cp:lastModifiedBy>
  <cp:revision>6</cp:revision>
  <dcterms:created xsi:type="dcterms:W3CDTF">2023-04-10T21:45:32Z</dcterms:created>
  <dcterms:modified xsi:type="dcterms:W3CDTF">2023-09-22T03:55:02Z</dcterms:modified>
</cp:coreProperties>
</file>